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5" r:id="rId5"/>
    <p:sldId id="258" r:id="rId6"/>
    <p:sldId id="257" r:id="rId7"/>
    <p:sldId id="259" r:id="rId8"/>
    <p:sldId id="261" r:id="rId9"/>
    <p:sldId id="262" r:id="rId10"/>
    <p:sldId id="260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1"/>
            <a:ext cx="7772400" cy="990599"/>
          </a:xfrm>
        </p:spPr>
        <p:txBody>
          <a:bodyPr/>
          <a:lstStyle/>
          <a:p>
            <a:r>
              <a:rPr lang="en-US" dirty="0" smtClean="0"/>
              <a:t>Welcome to everybody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229600" cy="46482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828800"/>
            <a:ext cx="70866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autil_tre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33400"/>
            <a:ext cx="8467725" cy="5257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198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Systematic Diagram of a Water Treatment  Plant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685800"/>
            <a:ext cx="73914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Home Work</a:t>
            </a:r>
          </a:p>
          <a:p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smtClean="0"/>
              <a:t>Describe working principle of river intake.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Write down importance of grit chamber.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Write down and explain flocculation and flocculation chamber.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Draw and Write down various elements of River intake.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Explain sedimentation and sedimentation chamber.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Explain filtration of water after sedimentation.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Draw a flow diagram of the plant.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6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Professor DR MD IDRIS 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cipal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/>
              <a:t> Technical Teacher’s </a:t>
            </a:r>
            <a:r>
              <a:rPr lang="en-US" dirty="0" err="1" smtClean="0"/>
              <a:t>Traninig</a:t>
            </a:r>
            <a:r>
              <a:rPr lang="en-US" dirty="0" smtClean="0"/>
              <a:t> College</a:t>
            </a:r>
          </a:p>
          <a:p>
            <a:pPr>
              <a:buNone/>
            </a:pPr>
            <a:r>
              <a:rPr lang="en-US" dirty="0" err="1" smtClean="0"/>
              <a:t>Tejgaon</a:t>
            </a:r>
            <a:r>
              <a:rPr lang="en-US" dirty="0" smtClean="0"/>
              <a:t>, Dhaka 1208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Subject: River Water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Topic: River Water treatment Plant.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762000"/>
            <a:ext cx="8305800" cy="5486400"/>
          </a:xfrm>
        </p:spPr>
        <p:txBody>
          <a:bodyPr/>
          <a:lstStyle/>
          <a:p>
            <a:pPr algn="ctr">
              <a:buNone/>
            </a:pPr>
            <a:r>
              <a:rPr lang="en-US" sz="5400" dirty="0" smtClean="0"/>
              <a:t>Learning Outcomes</a:t>
            </a:r>
            <a:r>
              <a:rPr lang="en-US" dirty="0" smtClean="0"/>
              <a:t>:</a:t>
            </a:r>
          </a:p>
          <a:p>
            <a:pPr algn="ctr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Students will  describe working principle of river intake.</a:t>
            </a:r>
          </a:p>
          <a:p>
            <a:pPr marL="514350" indent="-514350">
              <a:buAutoNum type="arabicPeriod"/>
            </a:pPr>
            <a:r>
              <a:rPr lang="en-US" dirty="0" smtClean="0"/>
              <a:t>Students will  explain working principle and construction procedure of  grit chamber, flocculation and sedimentation chamber.</a:t>
            </a:r>
          </a:p>
          <a:p>
            <a:pPr marL="514350" indent="-514350">
              <a:buAutoNum type="arabicPeriod"/>
            </a:pPr>
            <a:r>
              <a:rPr lang="en-US" dirty="0" smtClean="0"/>
              <a:t>Students will explain filter media and filtration process.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ydro_barrage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19201"/>
            <a:ext cx="7010400" cy="42841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24200" y="617220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Tista</a:t>
            </a:r>
            <a:r>
              <a:rPr lang="en-US" sz="2400" dirty="0" smtClean="0"/>
              <a:t> Barrage of Bangladesh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          Barrage on the River </a:t>
            </a:r>
            <a:r>
              <a:rPr lang="en-US" sz="3200" dirty="0" err="1" smtClean="0"/>
              <a:t>Tista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391400" y="5486400"/>
            <a:ext cx="1752600" cy="1371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Heavily Silted Water of the  </a:t>
            </a:r>
            <a:r>
              <a:rPr lang="en-US" dirty="0" err="1" smtClean="0"/>
              <a:t>Tista</a:t>
            </a:r>
            <a:r>
              <a:rPr lang="en-US" dirty="0" smtClean="0"/>
              <a:t> River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rot="16200000" flipV="1">
            <a:off x="6438900" y="4457700"/>
            <a:ext cx="1447800" cy="609600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3490016_5d9b86d6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7823200" cy="586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43400" y="6019800"/>
            <a:ext cx="37338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</a:rPr>
              <a:t>Water craft Control Gate</a:t>
            </a:r>
            <a:endParaRPr lang="en-US" sz="3200" dirty="0">
              <a:solidFill>
                <a:srgbClr val="002060"/>
              </a:solidFill>
            </a:endParaRPr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rot="16200000" flipV="1">
            <a:off x="5658644" y="5468144"/>
            <a:ext cx="1066800" cy="36512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tock12668736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45348"/>
            <a:ext cx="7391400" cy="54294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8200" y="0"/>
            <a:ext cx="7315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Stage Measurement Structure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828800" y="6096000"/>
            <a:ext cx="5562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Hydrograph Drawing and Analysis Station and Turbidity Measurement Station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89175"/>
          </a:xfrm>
        </p:spPr>
        <p:txBody>
          <a:bodyPr/>
          <a:lstStyle/>
          <a:p>
            <a:r>
              <a:rPr lang="en-US" dirty="0" smtClean="0"/>
              <a:t>River Water Treatment Plant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autil_treat.jpg"/>
          <p:cNvPicPr>
            <a:picLocks noChangeAspect="1"/>
          </p:cNvPicPr>
          <p:nvPr/>
        </p:nvPicPr>
        <p:blipFill>
          <a:blip r:embed="rId2"/>
          <a:srcRect l="53093" t="43478" r="30709" b="18841"/>
          <a:stretch>
            <a:fillRect/>
          </a:stretch>
        </p:blipFill>
        <p:spPr>
          <a:xfrm>
            <a:off x="4800600" y="1905000"/>
            <a:ext cx="1371600" cy="1981200"/>
          </a:xfrm>
          <a:prstGeom prst="rect">
            <a:avLst/>
          </a:prstGeom>
        </p:spPr>
      </p:pic>
      <p:pic>
        <p:nvPicPr>
          <p:cNvPr id="3" name="Picture 2" descr="3autil_treat.jpg"/>
          <p:cNvPicPr>
            <a:picLocks noChangeAspect="1"/>
          </p:cNvPicPr>
          <p:nvPr/>
        </p:nvPicPr>
        <p:blipFill>
          <a:blip r:embed="rId2"/>
          <a:srcRect l="28796" t="43478" r="46907" b="17391"/>
          <a:stretch>
            <a:fillRect/>
          </a:stretch>
        </p:blipFill>
        <p:spPr>
          <a:xfrm>
            <a:off x="2743200" y="1905000"/>
            <a:ext cx="2057400" cy="2057400"/>
          </a:xfrm>
          <a:prstGeom prst="rect">
            <a:avLst/>
          </a:prstGeom>
        </p:spPr>
      </p:pic>
      <p:pic>
        <p:nvPicPr>
          <p:cNvPr id="4" name="Picture 3" descr="3autil_treat.jpg"/>
          <p:cNvPicPr>
            <a:picLocks noChangeAspect="1"/>
          </p:cNvPicPr>
          <p:nvPr/>
        </p:nvPicPr>
        <p:blipFill>
          <a:blip r:embed="rId2"/>
          <a:srcRect l="12598" t="42029" r="71204" b="18841"/>
          <a:stretch>
            <a:fillRect/>
          </a:stretch>
        </p:blipFill>
        <p:spPr>
          <a:xfrm>
            <a:off x="1371600" y="1828800"/>
            <a:ext cx="1371600" cy="2057400"/>
          </a:xfrm>
          <a:prstGeom prst="rect">
            <a:avLst/>
          </a:prstGeom>
        </p:spPr>
      </p:pic>
      <p:pic>
        <p:nvPicPr>
          <p:cNvPr id="5" name="Picture 4" descr="3autil_treat.jpg"/>
          <p:cNvPicPr>
            <a:picLocks noChangeAspect="1"/>
          </p:cNvPicPr>
          <p:nvPr/>
        </p:nvPicPr>
        <p:blipFill>
          <a:blip r:embed="rId2"/>
          <a:srcRect l="900" t="20290" r="89201" b="17391"/>
          <a:stretch>
            <a:fillRect/>
          </a:stretch>
        </p:blipFill>
        <p:spPr>
          <a:xfrm>
            <a:off x="533400" y="685800"/>
            <a:ext cx="838200" cy="3276600"/>
          </a:xfrm>
          <a:prstGeom prst="rect">
            <a:avLst/>
          </a:prstGeom>
        </p:spPr>
      </p:pic>
      <p:pic>
        <p:nvPicPr>
          <p:cNvPr id="7" name="Picture 6" descr="3autil_treat.jpg"/>
          <p:cNvPicPr>
            <a:picLocks noChangeAspect="1"/>
          </p:cNvPicPr>
          <p:nvPr/>
        </p:nvPicPr>
        <p:blipFill>
          <a:blip r:embed="rId2"/>
          <a:srcRect l="68391" t="43478" r="17211" b="18841"/>
          <a:stretch>
            <a:fillRect/>
          </a:stretch>
        </p:blipFill>
        <p:spPr>
          <a:xfrm>
            <a:off x="6172200" y="1905000"/>
            <a:ext cx="1219200" cy="1981200"/>
          </a:xfrm>
          <a:prstGeom prst="rect">
            <a:avLst/>
          </a:prstGeom>
        </p:spPr>
      </p:pic>
      <p:pic>
        <p:nvPicPr>
          <p:cNvPr id="8" name="Picture 7" descr="3autil_treat.jpg"/>
          <p:cNvPicPr>
            <a:picLocks noChangeAspect="1"/>
          </p:cNvPicPr>
          <p:nvPr/>
        </p:nvPicPr>
        <p:blipFill>
          <a:blip r:embed="rId2"/>
          <a:srcRect l="82790" t="21739" r="1912" b="18841"/>
          <a:stretch>
            <a:fillRect/>
          </a:stretch>
        </p:blipFill>
        <p:spPr>
          <a:xfrm>
            <a:off x="7162800" y="762000"/>
            <a:ext cx="1295400" cy="3124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4114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Intake Chamber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76400" y="8382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GRIT Chamber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971800" y="41910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Flocculation Chamber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800600" y="9906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Sedimentation Chamber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4114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Filter Chamber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467600" y="39624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Storage tank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3" grpId="1"/>
      <p:bldP spid="14" grpId="0"/>
      <p:bldP spid="14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182</Words>
  <Application>Microsoft Office PowerPoint</Application>
  <PresentationFormat>On-screen Show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Welcome to everybody</vt:lpstr>
      <vt:lpstr>Professor DR MD IDRIS ALI</vt:lpstr>
      <vt:lpstr>Subject: River Water Treatment</vt:lpstr>
      <vt:lpstr>Slide 4</vt:lpstr>
      <vt:lpstr>Slide 5</vt:lpstr>
      <vt:lpstr>Slide 6</vt:lpstr>
      <vt:lpstr>Slide 7</vt:lpstr>
      <vt:lpstr>River Water Treatment Plant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everybody</dc:title>
  <dc:creator>User.TTTC</dc:creator>
  <cp:lastModifiedBy>hp</cp:lastModifiedBy>
  <cp:revision>26</cp:revision>
  <dcterms:created xsi:type="dcterms:W3CDTF">2006-08-16T00:00:00Z</dcterms:created>
  <dcterms:modified xsi:type="dcterms:W3CDTF">2013-04-29T11:11:38Z</dcterms:modified>
</cp:coreProperties>
</file>